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82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15955963" cy="8999538"/>
  <p:notesSz cx="6807200" cy="99393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889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359908" algn="l" rtl="0" eaLnBrk="0" fontAlgn="base" hangingPunct="0">
      <a:spcBef>
        <a:spcPct val="0"/>
      </a:spcBef>
      <a:spcAft>
        <a:spcPct val="0"/>
      </a:spcAft>
      <a:defRPr sz="1889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719816" algn="l" rtl="0" eaLnBrk="0" fontAlgn="base" hangingPunct="0">
      <a:spcBef>
        <a:spcPct val="0"/>
      </a:spcBef>
      <a:spcAft>
        <a:spcPct val="0"/>
      </a:spcAft>
      <a:defRPr sz="1889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079724" algn="l" rtl="0" eaLnBrk="0" fontAlgn="base" hangingPunct="0">
      <a:spcBef>
        <a:spcPct val="0"/>
      </a:spcBef>
      <a:spcAft>
        <a:spcPct val="0"/>
      </a:spcAft>
      <a:defRPr sz="1889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439631" algn="l" rtl="0" eaLnBrk="0" fontAlgn="base" hangingPunct="0">
      <a:spcBef>
        <a:spcPct val="0"/>
      </a:spcBef>
      <a:spcAft>
        <a:spcPct val="0"/>
      </a:spcAft>
      <a:defRPr sz="1889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1799539" algn="l" defTabSz="719816" rtl="0" eaLnBrk="1" latinLnBrk="0" hangingPunct="1">
      <a:defRPr sz="1889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159447" algn="l" defTabSz="719816" rtl="0" eaLnBrk="1" latinLnBrk="0" hangingPunct="1">
      <a:defRPr sz="1889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2519355" algn="l" defTabSz="719816" rtl="0" eaLnBrk="1" latinLnBrk="0" hangingPunct="1">
      <a:defRPr sz="1889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2879263" algn="l" defTabSz="719816" rtl="0" eaLnBrk="1" latinLnBrk="0" hangingPunct="1">
      <a:defRPr sz="1889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49" userDrawn="1">
          <p15:clr>
            <a:srgbClr val="A4A3A4"/>
          </p15:clr>
        </p15:guide>
        <p15:guide id="2" pos="502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 userDrawn="1">
          <p15:clr>
            <a:srgbClr val="A4A3A4"/>
          </p15:clr>
        </p15:guide>
        <p15:guide id="2" pos="214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68B33"/>
    <a:srgbClr val="F7A25B"/>
    <a:srgbClr val="FFCF7A"/>
    <a:srgbClr val="B34E51"/>
    <a:srgbClr val="814142"/>
    <a:srgbClr val="FEF0DE"/>
    <a:srgbClr val="FFE07F"/>
    <a:srgbClr val="FFC35A"/>
    <a:srgbClr val="D458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854" autoAdjust="0"/>
    <p:restoredTop sz="96223" autoAdjust="0"/>
  </p:normalViewPr>
  <p:slideViewPr>
    <p:cSldViewPr>
      <p:cViewPr>
        <p:scale>
          <a:sx n="136" d="100"/>
          <a:sy n="136" d="100"/>
        </p:scale>
        <p:origin x="-1504" y="-2008"/>
      </p:cViewPr>
      <p:guideLst>
        <p:guide orient="horz" pos="5649"/>
        <p:guide pos="5025"/>
      </p:guideLst>
    </p:cSldViewPr>
  </p:slideViewPr>
  <p:outlineViewPr>
    <p:cViewPr>
      <p:scale>
        <a:sx n="33" d="100"/>
        <a:sy n="33" d="100"/>
      </p:scale>
      <p:origin x="0" y="-9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9" d="100"/>
          <a:sy n="69" d="100"/>
        </p:scale>
        <p:origin x="-3368" y="-120"/>
      </p:cViewPr>
      <p:guideLst>
        <p:guide orient="horz" pos="3131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2CC093-2744-BE47-937B-886CD456A29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678" cy="498559"/>
          </a:xfrm>
          <a:prstGeom prst="rect">
            <a:avLst/>
          </a:prstGeom>
        </p:spPr>
        <p:txBody>
          <a:bodyPr vert="horz" lIns="62993" tIns="31497" rIns="62993" bIns="31497" rtlCol="0"/>
          <a:lstStyle>
            <a:lvl1pPr algn="l">
              <a:defRPr sz="8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792592-698F-6A4E-8D1E-FF3E3722ABC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5348" y="0"/>
            <a:ext cx="2950765" cy="498559"/>
          </a:xfrm>
          <a:prstGeom prst="rect">
            <a:avLst/>
          </a:prstGeom>
        </p:spPr>
        <p:txBody>
          <a:bodyPr vert="horz" lIns="62993" tIns="31497" rIns="62993" bIns="31497" rtlCol="0"/>
          <a:lstStyle>
            <a:lvl1pPr algn="r">
              <a:defRPr sz="800"/>
            </a:lvl1pPr>
          </a:lstStyle>
          <a:p>
            <a:fld id="{9435C6EB-C3EE-544F-A0B4-D6A27DF242FF}" type="datetimeFigureOut">
              <a:rPr lang="en-US" smtClean="0"/>
              <a:t>8/10/18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6AB0BB-3864-AC49-B225-43E3BCFF4D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0779"/>
            <a:ext cx="2949678" cy="498559"/>
          </a:xfrm>
          <a:prstGeom prst="rect">
            <a:avLst/>
          </a:prstGeom>
        </p:spPr>
        <p:txBody>
          <a:bodyPr vert="horz" lIns="62993" tIns="31497" rIns="62993" bIns="31497" rtlCol="0" anchor="b"/>
          <a:lstStyle>
            <a:lvl1pPr algn="l">
              <a:defRPr sz="8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C0BB00-23AD-824C-B623-FEA0143305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5348" y="9440779"/>
            <a:ext cx="2950765" cy="498559"/>
          </a:xfrm>
          <a:prstGeom prst="rect">
            <a:avLst/>
          </a:prstGeom>
        </p:spPr>
        <p:txBody>
          <a:bodyPr vert="horz" lIns="62993" tIns="31497" rIns="62993" bIns="31497" rtlCol="0" anchor="b"/>
          <a:lstStyle>
            <a:lvl1pPr algn="r">
              <a:defRPr sz="800"/>
            </a:lvl1pPr>
          </a:lstStyle>
          <a:p>
            <a:fld id="{0511E014-FD64-C949-B8E8-7965722A4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6908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0529" cy="497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48" tIns="45774" rIns="91548" bIns="45774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59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5082" y="0"/>
            <a:ext cx="2950529" cy="497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48" tIns="45774" rIns="91548" bIns="45774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259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1600" y="746125"/>
            <a:ext cx="6605588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259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0403" y="4721744"/>
            <a:ext cx="5446396" cy="447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48" tIns="45774" rIns="91548" bIns="4577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Chart title:</a:t>
            </a:r>
          </a:p>
          <a:p>
            <a:pPr lvl="0"/>
            <a:r>
              <a:rPr lang="en-US" dirty="0"/>
              <a:t>Y-axis label:</a:t>
            </a:r>
          </a:p>
          <a:p>
            <a:pPr lvl="0"/>
            <a:r>
              <a:rPr lang="en-US" dirty="0"/>
              <a:t>Note(s):</a:t>
            </a:r>
          </a:p>
          <a:p>
            <a:pPr lvl="0"/>
            <a:r>
              <a:rPr lang="en-US" dirty="0"/>
              <a:t>Source(s):</a:t>
            </a:r>
          </a:p>
          <a:p>
            <a:pPr lvl="0"/>
            <a:r>
              <a:rPr lang="en-US" dirty="0"/>
              <a:t>Spreadsheet file path: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59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305"/>
            <a:ext cx="2950529" cy="497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48" tIns="45774" rIns="91548" bIns="45774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59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5082" y="9440305"/>
            <a:ext cx="2950529" cy="497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48" tIns="45774" rIns="91548" bIns="45774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E67FFEB-41A8-4E33-A442-87C345D0303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293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945" kern="1200" baseline="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359908" algn="l" rtl="0" fontAlgn="base">
      <a:spcBef>
        <a:spcPct val="30000"/>
      </a:spcBef>
      <a:spcAft>
        <a:spcPct val="0"/>
      </a:spcAft>
      <a:defRPr sz="945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719816" algn="l" rtl="0" fontAlgn="base">
      <a:spcBef>
        <a:spcPct val="30000"/>
      </a:spcBef>
      <a:spcAft>
        <a:spcPct val="0"/>
      </a:spcAft>
      <a:defRPr sz="945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079724" algn="l" rtl="0" fontAlgn="base">
      <a:spcBef>
        <a:spcPct val="30000"/>
      </a:spcBef>
      <a:spcAft>
        <a:spcPct val="0"/>
      </a:spcAft>
      <a:defRPr sz="945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439631" algn="l" rtl="0" fontAlgn="base">
      <a:spcBef>
        <a:spcPct val="30000"/>
      </a:spcBef>
      <a:spcAft>
        <a:spcPct val="0"/>
      </a:spcAft>
      <a:defRPr sz="945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1799539" algn="l" defTabSz="719816" rtl="0" eaLnBrk="1" latinLnBrk="0" hangingPunct="1">
      <a:defRPr sz="945" kern="1200">
        <a:solidFill>
          <a:schemeClr val="tx1"/>
        </a:solidFill>
        <a:latin typeface="+mn-lt"/>
        <a:ea typeface="+mn-ea"/>
        <a:cs typeface="+mn-cs"/>
      </a:defRPr>
    </a:lvl6pPr>
    <a:lvl7pPr marL="2159447" algn="l" defTabSz="719816" rtl="0" eaLnBrk="1" latinLnBrk="0" hangingPunct="1">
      <a:defRPr sz="945" kern="1200">
        <a:solidFill>
          <a:schemeClr val="tx1"/>
        </a:solidFill>
        <a:latin typeface="+mn-lt"/>
        <a:ea typeface="+mn-ea"/>
        <a:cs typeface="+mn-cs"/>
      </a:defRPr>
    </a:lvl7pPr>
    <a:lvl8pPr marL="2519355" algn="l" defTabSz="719816" rtl="0" eaLnBrk="1" latinLnBrk="0" hangingPunct="1">
      <a:defRPr sz="945" kern="1200">
        <a:solidFill>
          <a:schemeClr val="tx1"/>
        </a:solidFill>
        <a:latin typeface="+mn-lt"/>
        <a:ea typeface="+mn-ea"/>
        <a:cs typeface="+mn-cs"/>
      </a:defRPr>
    </a:lvl8pPr>
    <a:lvl9pPr marL="2879263" algn="l" defTabSz="719816" rtl="0" eaLnBrk="1" latinLnBrk="0" hangingPunct="1">
      <a:defRPr sz="94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-165617" y="-130345"/>
            <a:ext cx="16345626" cy="924833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7734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763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5pPr>
      <a:lvl6pPr marL="1022782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6pPr>
      <a:lvl7pPr marL="2045565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7pPr>
      <a:lvl8pPr marL="3068349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8pPr>
      <a:lvl9pPr marL="4091132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9pPr>
    </p:titleStyle>
    <p:bodyStyle>
      <a:lvl1pPr algn="l" rtl="0" eaLnBrk="1" fontAlgn="base" hangingPunct="1">
        <a:spcBef>
          <a:spcPct val="0"/>
        </a:spcBef>
        <a:spcAft>
          <a:spcPct val="0"/>
        </a:spcAft>
        <a:defRPr sz="2683" b="1">
          <a:solidFill>
            <a:schemeClr val="tx1"/>
          </a:solidFill>
          <a:latin typeface="+mn-lt"/>
          <a:ea typeface="+mn-ea"/>
          <a:cs typeface="+mn-cs"/>
        </a:defRPr>
      </a:lvl1pPr>
      <a:lvl2pPr marL="401301" indent="-397750" algn="l" rtl="0" eaLnBrk="1" fontAlgn="base" hangingPunct="1">
        <a:spcBef>
          <a:spcPct val="0"/>
        </a:spcBef>
        <a:spcAft>
          <a:spcPct val="0"/>
        </a:spcAft>
        <a:buSzPct val="130000"/>
        <a:buChar char="•"/>
        <a:defRPr sz="2683">
          <a:solidFill>
            <a:schemeClr val="tx1"/>
          </a:solidFill>
          <a:latin typeface="+mn-lt"/>
          <a:ea typeface="+mn-ea"/>
        </a:defRPr>
      </a:lvl2pPr>
      <a:lvl3pPr marL="902039" indent="-497186" algn="l" rtl="0" eaLnBrk="1" fontAlgn="base" hangingPunct="1">
        <a:spcBef>
          <a:spcPct val="0"/>
        </a:spcBef>
        <a:spcAft>
          <a:spcPct val="0"/>
        </a:spcAft>
        <a:buFont typeface="Arial" charset="0"/>
        <a:buChar char="–"/>
        <a:defRPr sz="2683">
          <a:solidFill>
            <a:schemeClr val="tx1"/>
          </a:solidFill>
          <a:latin typeface="+mn-lt"/>
          <a:ea typeface="+mn-ea"/>
        </a:defRPr>
      </a:lvl3pPr>
      <a:lvl4pPr marL="1253619" indent="-319619" algn="l" rtl="0" eaLnBrk="1" fontAlgn="base" hangingPunct="1">
        <a:spcBef>
          <a:spcPct val="0"/>
        </a:spcBef>
        <a:spcAft>
          <a:spcPct val="0"/>
        </a:spcAft>
        <a:buFont typeface="Arial" charset="0"/>
        <a:buChar char="-"/>
        <a:defRPr sz="2683">
          <a:solidFill>
            <a:schemeClr val="tx1"/>
          </a:solidFill>
          <a:latin typeface="+mn-lt"/>
          <a:ea typeface="+mn-ea"/>
        </a:defRPr>
      </a:lvl4pPr>
      <a:lvl5pPr marL="1765012" indent="-46877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2683">
          <a:solidFill>
            <a:schemeClr val="tx1"/>
          </a:solidFill>
          <a:latin typeface="+mn-lt"/>
          <a:ea typeface="+mn-ea"/>
        </a:defRPr>
      </a:lvl5pPr>
      <a:lvl6pPr marL="2787794" indent="-46877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2683">
          <a:solidFill>
            <a:schemeClr val="tx1"/>
          </a:solidFill>
          <a:latin typeface="+mn-lt"/>
          <a:ea typeface="+mn-ea"/>
        </a:defRPr>
      </a:lvl6pPr>
      <a:lvl7pPr marL="3810576" indent="-46877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2683">
          <a:solidFill>
            <a:schemeClr val="tx1"/>
          </a:solidFill>
          <a:latin typeface="+mn-lt"/>
          <a:ea typeface="+mn-ea"/>
        </a:defRPr>
      </a:lvl7pPr>
      <a:lvl8pPr marL="4833361" indent="-46877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2683">
          <a:solidFill>
            <a:schemeClr val="tx1"/>
          </a:solidFill>
          <a:latin typeface="+mn-lt"/>
          <a:ea typeface="+mn-ea"/>
        </a:defRPr>
      </a:lvl8pPr>
      <a:lvl9pPr marL="5856140" indent="-46877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2683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2045565" rtl="0" eaLnBrk="1" latinLnBrk="0" hangingPunct="1">
        <a:defRPr sz="4027" kern="1200">
          <a:solidFill>
            <a:schemeClr val="tx1"/>
          </a:solidFill>
          <a:latin typeface="+mn-lt"/>
          <a:ea typeface="+mn-ea"/>
          <a:cs typeface="+mn-cs"/>
        </a:defRPr>
      </a:lvl1pPr>
      <a:lvl2pPr marL="1022782" algn="l" defTabSz="2045565" rtl="0" eaLnBrk="1" latinLnBrk="0" hangingPunct="1">
        <a:defRPr sz="4027" kern="1200">
          <a:solidFill>
            <a:schemeClr val="tx1"/>
          </a:solidFill>
          <a:latin typeface="+mn-lt"/>
          <a:ea typeface="+mn-ea"/>
          <a:cs typeface="+mn-cs"/>
        </a:defRPr>
      </a:lvl2pPr>
      <a:lvl3pPr marL="2045565" algn="l" defTabSz="2045565" rtl="0" eaLnBrk="1" latinLnBrk="0" hangingPunct="1">
        <a:defRPr sz="4027" kern="1200">
          <a:solidFill>
            <a:schemeClr val="tx1"/>
          </a:solidFill>
          <a:latin typeface="+mn-lt"/>
          <a:ea typeface="+mn-ea"/>
          <a:cs typeface="+mn-cs"/>
        </a:defRPr>
      </a:lvl3pPr>
      <a:lvl4pPr marL="3068349" algn="l" defTabSz="2045565" rtl="0" eaLnBrk="1" latinLnBrk="0" hangingPunct="1">
        <a:defRPr sz="4027" kern="1200">
          <a:solidFill>
            <a:schemeClr val="tx1"/>
          </a:solidFill>
          <a:latin typeface="+mn-lt"/>
          <a:ea typeface="+mn-ea"/>
          <a:cs typeface="+mn-cs"/>
        </a:defRPr>
      </a:lvl4pPr>
      <a:lvl5pPr marL="4091132" algn="l" defTabSz="2045565" rtl="0" eaLnBrk="1" latinLnBrk="0" hangingPunct="1">
        <a:defRPr sz="4027" kern="1200">
          <a:solidFill>
            <a:schemeClr val="tx1"/>
          </a:solidFill>
          <a:latin typeface="+mn-lt"/>
          <a:ea typeface="+mn-ea"/>
          <a:cs typeface="+mn-cs"/>
        </a:defRPr>
      </a:lvl5pPr>
      <a:lvl6pPr marL="5113913" algn="l" defTabSz="2045565" rtl="0" eaLnBrk="1" latinLnBrk="0" hangingPunct="1">
        <a:defRPr sz="4027" kern="1200">
          <a:solidFill>
            <a:schemeClr val="tx1"/>
          </a:solidFill>
          <a:latin typeface="+mn-lt"/>
          <a:ea typeface="+mn-ea"/>
          <a:cs typeface="+mn-cs"/>
        </a:defRPr>
      </a:lvl6pPr>
      <a:lvl7pPr marL="6136697" algn="l" defTabSz="2045565" rtl="0" eaLnBrk="1" latinLnBrk="0" hangingPunct="1">
        <a:defRPr sz="4027" kern="1200">
          <a:solidFill>
            <a:schemeClr val="tx1"/>
          </a:solidFill>
          <a:latin typeface="+mn-lt"/>
          <a:ea typeface="+mn-ea"/>
          <a:cs typeface="+mn-cs"/>
        </a:defRPr>
      </a:lvl7pPr>
      <a:lvl8pPr marL="7159476" algn="l" defTabSz="2045565" rtl="0" eaLnBrk="1" latinLnBrk="0" hangingPunct="1">
        <a:defRPr sz="4027" kern="1200">
          <a:solidFill>
            <a:schemeClr val="tx1"/>
          </a:solidFill>
          <a:latin typeface="+mn-lt"/>
          <a:ea typeface="+mn-ea"/>
          <a:cs typeface="+mn-cs"/>
        </a:defRPr>
      </a:lvl8pPr>
      <a:lvl9pPr marL="8182260" algn="l" defTabSz="2045565" rtl="0" eaLnBrk="1" latinLnBrk="0" hangingPunct="1">
        <a:defRPr sz="402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5CEB33-5C4E-434D-A5BD-7788C459BB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46" t="423" r="42687" b="91837"/>
          <a:stretch/>
        </p:blipFill>
        <p:spPr>
          <a:xfrm>
            <a:off x="-241565" y="43102"/>
            <a:ext cx="2214504" cy="6643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9356AC-CB67-0F4B-BA23-B04D878D23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0"/>
          <a:stretch/>
        </p:blipFill>
        <p:spPr>
          <a:xfrm>
            <a:off x="8324135" y="5247075"/>
            <a:ext cx="7191881" cy="38075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4F94E9-840B-0341-BFFF-2EF69DE35A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1"/>
          <a:stretch/>
        </p:blipFill>
        <p:spPr>
          <a:xfrm>
            <a:off x="6795308" y="21621"/>
            <a:ext cx="7275996" cy="380753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3FE5FF-123A-3D4A-A51D-E0623B1336B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71"/>
          <a:stretch/>
        </p:blipFill>
        <p:spPr>
          <a:xfrm>
            <a:off x="10607809" y="2086771"/>
            <a:ext cx="7131604" cy="38075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CC06B93-2CC8-0A4D-92AD-25A917BDA1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4"/>
          <a:stretch/>
        </p:blipFill>
        <p:spPr>
          <a:xfrm>
            <a:off x="-1517112" y="5247031"/>
            <a:ext cx="6232931" cy="33437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106617D-59B7-B146-A1A0-587545619F2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2"/>
          <a:stretch/>
        </p:blipFill>
        <p:spPr>
          <a:xfrm>
            <a:off x="2606230" y="5772266"/>
            <a:ext cx="5201474" cy="27933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447523-A4F5-CD43-88CA-3E1D830EF44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4"/>
          <a:stretch/>
        </p:blipFill>
        <p:spPr>
          <a:xfrm>
            <a:off x="7685297" y="4339802"/>
            <a:ext cx="2535571" cy="1364359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693B95F8-3498-DE49-AE26-2F376FE1F808}"/>
              </a:ext>
            </a:extLst>
          </p:cNvPr>
          <p:cNvGrpSpPr/>
          <p:nvPr/>
        </p:nvGrpSpPr>
        <p:grpSpPr>
          <a:xfrm>
            <a:off x="1070956" y="29939"/>
            <a:ext cx="11268222" cy="6475791"/>
            <a:chOff x="1640583" y="922073"/>
            <a:chExt cx="11268222" cy="647579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B792691-7366-F748-827A-4BF63C1D1532}"/>
                </a:ext>
              </a:extLst>
            </p:cNvPr>
            <p:cNvGrpSpPr/>
            <p:nvPr/>
          </p:nvGrpSpPr>
          <p:grpSpPr>
            <a:xfrm>
              <a:off x="1640583" y="922073"/>
              <a:ext cx="11268222" cy="6475791"/>
              <a:chOff x="2131886" y="1416195"/>
              <a:chExt cx="11719428" cy="6735097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135BCDF6-3F85-6648-B5A0-A849E748EBB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122" t="14766" r="20904"/>
              <a:stretch/>
            </p:blipFill>
            <p:spPr>
              <a:xfrm>
                <a:off x="2131886" y="1416195"/>
                <a:ext cx="7702475" cy="6695446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2DFF3E61-B88C-8A47-9A7B-AEB13F7B8183}"/>
                  </a:ext>
                </a:extLst>
              </p:cNvPr>
              <p:cNvSpPr/>
              <p:nvPr/>
            </p:nvSpPr>
            <p:spPr bwMode="auto">
              <a:xfrm>
                <a:off x="9342513" y="4616861"/>
                <a:ext cx="207463" cy="181144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87919" tIns="43960" rIns="87919" bIns="4396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2308"/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0F4AE39-52D7-1345-AC7B-531C3C2B9B0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9552477" y="3877734"/>
                <a:ext cx="912323" cy="739127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9BFDF43-AE4A-EB40-9A7B-3AE20E1E80B4}"/>
                  </a:ext>
                </a:extLst>
              </p:cNvPr>
              <p:cNvSpPr/>
              <p:nvPr/>
            </p:nvSpPr>
            <p:spPr bwMode="auto">
              <a:xfrm>
                <a:off x="9047546" y="5815492"/>
                <a:ext cx="130968" cy="162792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87919" tIns="43960" rIns="87919" bIns="4396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2308"/>
              </a:p>
            </p:txBody>
          </p: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7321E7FA-2886-D545-9F40-D35DC1BD6E7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9180586" y="5816125"/>
                <a:ext cx="4670728" cy="1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4ACA7CE-9301-0146-B5A0-00A6C5DB8553}"/>
                  </a:ext>
                </a:extLst>
              </p:cNvPr>
              <p:cNvSpPr/>
              <p:nvPr/>
            </p:nvSpPr>
            <p:spPr bwMode="auto">
              <a:xfrm>
                <a:off x="7928271" y="6592133"/>
                <a:ext cx="173570" cy="213345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87919" tIns="43960" rIns="87919" bIns="4396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2308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54B8310D-1F70-D543-AFD0-A6021C63E0E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101840" y="6805478"/>
                <a:ext cx="3439730" cy="1345814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0AD9B8D6-AFFE-3F40-82D8-FCB930E335CC}"/>
                  </a:ext>
                </a:extLst>
              </p:cNvPr>
              <p:cNvSpPr/>
              <p:nvPr/>
            </p:nvSpPr>
            <p:spPr bwMode="auto">
              <a:xfrm>
                <a:off x="6802356" y="6037207"/>
                <a:ext cx="152329" cy="181146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87919" tIns="43960" rIns="87919" bIns="4396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2308"/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3310980E-C32E-9D4A-86A6-89BD8B082D8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803288" y="6221377"/>
                <a:ext cx="0" cy="1309861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7AFC5EBC-6A82-3C49-A67F-3E1877A8B04C}"/>
                  </a:ext>
                </a:extLst>
              </p:cNvPr>
              <p:cNvSpPr/>
              <p:nvPr/>
            </p:nvSpPr>
            <p:spPr bwMode="auto">
              <a:xfrm>
                <a:off x="2706004" y="5477303"/>
                <a:ext cx="201722" cy="251929"/>
              </a:xfrm>
              <a:prstGeom prst="rect">
                <a:avLst/>
              </a:prstGeom>
              <a:noFill/>
              <a:ln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87919" tIns="43960" rIns="87919" bIns="4396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sz="2308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3DC8E8F7-A023-1145-8E62-3081CFC0566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2681441" y="5729342"/>
                <a:ext cx="24564" cy="1533927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B624ADC-A3F0-2941-8E1A-1B85BE09F403}"/>
                </a:ext>
              </a:extLst>
            </p:cNvPr>
            <p:cNvSpPr/>
            <p:nvPr/>
          </p:nvSpPr>
          <p:spPr bwMode="auto">
            <a:xfrm>
              <a:off x="7938861" y="5482757"/>
              <a:ext cx="107045" cy="107641"/>
            </a:xfrm>
            <a:prstGeom prst="rect">
              <a:avLst/>
            </a:prstGeom>
            <a:noFill/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87919" tIns="43960" rIns="87919" bIns="4396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2308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0809456-60C2-ED4B-892A-E1B1B445498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043675" y="5588860"/>
              <a:ext cx="863973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874665928"/>
      </p:ext>
    </p:extLst>
  </p:cSld>
  <p:clrMapOvr>
    <a:masterClrMapping/>
  </p:clrMapOvr>
</p:sld>
</file>

<file path=ppt/theme/theme1.xml><?xml version="1.0" encoding="utf-8"?>
<a:theme xmlns:a="http://schemas.openxmlformats.org/drawingml/2006/main" name="NEW IMPROVED Charts for REPORTS 16 MAY 2016">
  <a:themeElements>
    <a:clrScheme name="Grattan">
      <a:dk1>
        <a:srgbClr val="000000"/>
      </a:dk1>
      <a:lt1>
        <a:srgbClr val="FFFFFF"/>
      </a:lt1>
      <a:dk2>
        <a:srgbClr val="A02226"/>
      </a:dk2>
      <a:lt2>
        <a:srgbClr val="621214"/>
      </a:lt2>
      <a:accent1>
        <a:srgbClr val="D4582A"/>
      </a:accent1>
      <a:accent2>
        <a:srgbClr val="F68B33"/>
      </a:accent2>
      <a:accent3>
        <a:srgbClr val="FFC35A"/>
      </a:accent3>
      <a:accent4>
        <a:srgbClr val="FFE07F"/>
      </a:accent4>
      <a:accent5>
        <a:srgbClr val="F3901D"/>
      </a:accent5>
      <a:accent6>
        <a:srgbClr val="6A737B"/>
      </a:accent6>
      <a:hlink>
        <a:srgbClr val="757575"/>
      </a:hlink>
      <a:folHlink>
        <a:srgbClr val="AEAEAE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lnDef>
    <a:txDef>
      <a:spPr>
        <a:noFill/>
      </a:spPr>
      <a:bodyPr wrap="none" lIns="0" tIns="0" rIns="0" bIns="0" rtlCol="0">
        <a:spAutoFit/>
      </a:bodyPr>
      <a:lstStyle>
        <a:defPPr algn="l">
          <a:lnSpc>
            <a:spcPct val="90000"/>
          </a:lnSpc>
          <a:defRPr sz="1800" dirty="0" smtClean="0"/>
        </a:defPPr>
      </a:lstStyle>
    </a:tx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621214"/>
        </a:dk2>
        <a:lt2>
          <a:srgbClr val="A02226"/>
        </a:lt2>
        <a:accent1>
          <a:srgbClr val="FFE07F"/>
        </a:accent1>
        <a:accent2>
          <a:srgbClr val="FFC35A"/>
        </a:accent2>
        <a:accent3>
          <a:srgbClr val="FFFFFF"/>
        </a:accent3>
        <a:accent4>
          <a:srgbClr val="000000"/>
        </a:accent4>
        <a:accent5>
          <a:srgbClr val="FFEDC0"/>
        </a:accent5>
        <a:accent6>
          <a:srgbClr val="E7B051"/>
        </a:accent6>
        <a:hlink>
          <a:srgbClr val="F68B33"/>
        </a:hlink>
        <a:folHlink>
          <a:srgbClr val="D4582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4" id="{ECC6BBDC-5024-43E6-91EA-413EF790023A}" vid="{F9740326-9B4C-4171-B780-5C6D9FE1A8B5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NEW IMPROVED Charts for REPORTS 16 MAY 2016</Template>
  <TotalTime>3549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ＭＳ Ｐゴシック</vt:lpstr>
      <vt:lpstr>Arial</vt:lpstr>
      <vt:lpstr>NEW IMPROVED Charts for REPORTS 16 MAY 2016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Francis Mackey</dc:creator>
  <cp:lastModifiedBy>William Mackey</cp:lastModifiedBy>
  <cp:revision>169</cp:revision>
  <cp:lastPrinted>2018-08-10T09:01:09Z</cp:lastPrinted>
  <dcterms:created xsi:type="dcterms:W3CDTF">2018-05-24T23:09:50Z</dcterms:created>
  <dcterms:modified xsi:type="dcterms:W3CDTF">2018-08-10T09:15:38Z</dcterms:modified>
</cp:coreProperties>
</file>

<file path=docProps/thumbnail.jpeg>
</file>